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8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A276CB-DA1D-4B6A-169E-D66F8594F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A5359BA-B3C9-A823-A0F7-EF0007038F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B4BED91-D9EB-A6B4-E0AE-AFF6B732C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E9A6-3C1B-4CAC-8371-9EC241CF212E}" type="datetimeFigureOut">
              <a:rPr lang="pl-PL" smtClean="0"/>
              <a:t>16.09.2022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6E6226B-454A-A404-26C6-96479DBDB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D9B4A0E-B440-A27A-84A0-B699BA6C6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0365-A760-4964-B286-6E15284A3B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822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A5EAF6-84DA-CBE7-4700-0F1CE6926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7091B73-ABE9-219B-B604-85F4E354A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BC12517-C733-9DA4-2DE9-5FB9E36E6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E9A6-3C1B-4CAC-8371-9EC241CF212E}" type="datetimeFigureOut">
              <a:rPr lang="pl-PL" smtClean="0"/>
              <a:t>16.09.2022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5BF8F27-77DD-D2CA-7C70-66CCEB3C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0F68117-6565-C68F-7431-0A0D6B93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0365-A760-4964-B286-6E15284A3B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740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8DFBE717-A367-F053-AC8B-29CAF7F6C8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4D4993A-1C41-AFA5-A8BA-836CF128CF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C3666F5-EBFF-3526-3B6F-6D3995E22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E9A6-3C1B-4CAC-8371-9EC241CF212E}" type="datetimeFigureOut">
              <a:rPr lang="pl-PL" smtClean="0"/>
              <a:t>16.09.2022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24D8D69-D619-1E25-9F86-8F6F33074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D16E804-F633-C2E3-C361-C7C5AF6DE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0365-A760-4964-B286-6E15284A3B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2458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07A414-EFCE-AE49-D462-D123F1B18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7B752B-ADFC-B2EA-B207-DF741A45B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6DD1580-F967-3BEA-B1B3-D1464243E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E9A6-3C1B-4CAC-8371-9EC241CF212E}" type="datetimeFigureOut">
              <a:rPr lang="pl-PL" smtClean="0"/>
              <a:t>16.09.2022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8AB8E15-8AEC-0B48-0BD2-8A34E2F8D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563552-AE48-22D5-D904-A53EF09A1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0365-A760-4964-B286-6E15284A3B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095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9DD864-6AA2-1CD1-10F0-F87052B8F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6F095EE-6D47-56AF-4020-D231D4817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1FA466E-FA15-EBF4-4BA5-4758E7DD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E9A6-3C1B-4CAC-8371-9EC241CF212E}" type="datetimeFigureOut">
              <a:rPr lang="pl-PL" smtClean="0"/>
              <a:t>16.09.2022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8EB499A-60F5-FD3E-BE94-5A2CD6D42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E99452B-105E-D0EA-2C39-B64363763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0365-A760-4964-B286-6E15284A3B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823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8FF9B7-F2BF-E43D-CF36-ABBCB0B0B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8F4064-5D8A-B3A1-9C2B-6B06CBE071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BB5F1E3-D9A5-86A1-5881-93A2C7066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43AD117-92EB-7C6B-079B-54B9687C9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E9A6-3C1B-4CAC-8371-9EC241CF212E}" type="datetimeFigureOut">
              <a:rPr lang="pl-PL" smtClean="0"/>
              <a:t>16.09.2022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9787F9C-78BD-6989-8245-AA204A3F6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72F01C8-8687-8AD8-3458-AF2F3EC83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0365-A760-4964-B286-6E15284A3B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568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285DB8-688B-114F-32E7-54ACC7214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217C00E-A6A5-7296-7895-506B4415B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541621F-0320-B9E1-5030-E59B85E71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B8DEDC-1DC7-E001-83D0-E20F35A01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E82CD25-A093-87BB-743B-D8DC6186AB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B72EF76-341C-FF1E-0B8D-A43EFFD4D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E9A6-3C1B-4CAC-8371-9EC241CF212E}" type="datetimeFigureOut">
              <a:rPr lang="pl-PL" smtClean="0"/>
              <a:t>16.09.2022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402240F-FD49-DF9B-D5C7-C4BB08128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FACF194-C20C-F876-328A-F4679EEDD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0365-A760-4964-B286-6E15284A3B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871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DB89B6-8F7E-7323-DC4B-4FDBCD0CE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C6B5A4F-8F18-C7DF-CC2A-E4A75D2BC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E9A6-3C1B-4CAC-8371-9EC241CF212E}" type="datetimeFigureOut">
              <a:rPr lang="pl-PL" smtClean="0"/>
              <a:t>16.09.2022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CF0A1E0-B722-AF1E-EAED-61157DF64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805DB0E-DAF9-ACB3-DBEC-6A84B9BB1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0365-A760-4964-B286-6E15284A3B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980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A234C39-100E-2D21-1463-4F360D56F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E9A6-3C1B-4CAC-8371-9EC241CF212E}" type="datetimeFigureOut">
              <a:rPr lang="pl-PL" smtClean="0"/>
              <a:t>16.09.2022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7947E83-D3F7-5D89-9D5C-FEC2E2874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F42B957-790E-0F3A-0F46-4FE69FE0E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0365-A760-4964-B286-6E15284A3B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648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B20C93-6834-54ED-2E32-7F9BB265C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1F0221-2D1B-C594-2AD9-BF4ED6557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EFA44D1-33ED-9459-ECB0-8216AB8DD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99CD880-B865-6CA8-0160-1DF402971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E9A6-3C1B-4CAC-8371-9EC241CF212E}" type="datetimeFigureOut">
              <a:rPr lang="pl-PL" smtClean="0"/>
              <a:t>16.09.2022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A538462-D563-EA69-79DB-241F70E1C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594CA80-9E8E-A238-3689-7E13F56F2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0365-A760-4964-B286-6E15284A3B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014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89611E-97CC-2279-05C4-BFA21B47F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1DCEB54-0DEB-B188-51AC-7808465D09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30C9A8D-E2AC-00E6-9D05-6E061D0B5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8214056-2EBE-1E56-3458-D98B03841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E9A6-3C1B-4CAC-8371-9EC241CF212E}" type="datetimeFigureOut">
              <a:rPr lang="pl-PL" smtClean="0"/>
              <a:t>16.09.2022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600D910-73B2-8C96-C292-7867A43EC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FC7E485-10A1-49BC-4E25-5CB4A6F8D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D0365-A760-4964-B286-6E15284A3B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272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0AF856D-3829-41FB-A278-5882B2F04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7B18923-3C91-505B-47C8-CE149CF8D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6816425-7C12-C333-26D9-BE74CE0475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AE9A6-3C1B-4CAC-8371-9EC241CF212E}" type="datetimeFigureOut">
              <a:rPr lang="pl-PL" smtClean="0"/>
              <a:t>16.09.2022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C16AAE9-11D9-4A18-0D7C-A023784CB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596E18F-00FD-A550-7251-A6F1CAE9AE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D0365-A760-4964-B286-6E15284A3B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986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>
            <a:extLst>
              <a:ext uri="{FF2B5EF4-FFF2-40B4-BE49-F238E27FC236}">
                <a16:creationId xmlns:a16="http://schemas.microsoft.com/office/drawing/2014/main" id="{CACAF1BC-AB71-F5C9-5732-EDE7C9CFB444}"/>
              </a:ext>
            </a:extLst>
          </p:cNvPr>
          <p:cNvSpPr>
            <a:spLocks/>
          </p:cNvSpPr>
          <p:nvPr/>
        </p:nvSpPr>
        <p:spPr bwMode="auto">
          <a:xfrm>
            <a:off x="3736034" y="2539518"/>
            <a:ext cx="2218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45720" rIns="45720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pl-PL" altLang="pl-PL" sz="2000" dirty="0"/>
              <a:t>Autor/autorzy</a:t>
            </a:r>
            <a:endParaRPr lang="en-US" altLang="pl-PL" sz="20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647AD942-1369-67FE-D5B2-1E9EF60779C0}"/>
              </a:ext>
            </a:extLst>
          </p:cNvPr>
          <p:cNvSpPr>
            <a:spLocks/>
          </p:cNvSpPr>
          <p:nvPr/>
        </p:nvSpPr>
        <p:spPr bwMode="auto">
          <a:xfrm>
            <a:off x="1195794" y="5447839"/>
            <a:ext cx="752881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45720" rIns="45720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pl-PL" sz="1200" b="1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XXII Ogólnopolskie Sympozjum Naukowe</a:t>
            </a:r>
            <a:br>
              <a:rPr lang="pl-PL" sz="120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pl-PL" sz="120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„FOTOGRAMETRIA – TELEDETEKCJA – GEOINFORMACJA: stan aktualny i tendencje rozwoju”</a:t>
            </a:r>
            <a:br>
              <a:rPr lang="pl-PL" sz="120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pl-PL" sz="1200" dirty="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Kraków, 26-28 września 2022 r.</a:t>
            </a:r>
            <a:endParaRPr lang="en-US" altLang="pl-PL" sz="1200" dirty="0">
              <a:solidFill>
                <a:schemeClr val="bg2">
                  <a:lumMod val="75000"/>
                </a:schemeClr>
              </a:solidFill>
              <a:latin typeface="FagoNoBoldCE-Caps" charset="0"/>
              <a:sym typeface="FagoNoBoldCE-Caps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6BBEF774-7F14-5A6B-4E64-E65D48531009}"/>
              </a:ext>
            </a:extLst>
          </p:cNvPr>
          <p:cNvSpPr>
            <a:spLocks/>
          </p:cNvSpPr>
          <p:nvPr/>
        </p:nvSpPr>
        <p:spPr bwMode="auto">
          <a:xfrm>
            <a:off x="3649362" y="1851190"/>
            <a:ext cx="39957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/>
            <a:r>
              <a:rPr lang="en-US" altLang="pl-PL" sz="3200" dirty="0" err="1"/>
              <a:t>Tytuł</a:t>
            </a:r>
            <a:r>
              <a:rPr lang="en-US" altLang="pl-PL" sz="3200" dirty="0"/>
              <a:t> </a:t>
            </a:r>
            <a:r>
              <a:rPr lang="en-US" altLang="pl-PL" sz="3200" dirty="0" err="1"/>
              <a:t>prezentacji</a:t>
            </a:r>
            <a:endParaRPr lang="en-US" altLang="pl-PL" sz="3200" dirty="0"/>
          </a:p>
        </p:txBody>
      </p:sp>
    </p:spTree>
    <p:extLst>
      <p:ext uri="{BB962C8B-B14F-4D97-AF65-F5344CB8AC3E}">
        <p14:creationId xmlns:p14="http://schemas.microsoft.com/office/powerpoint/2010/main" val="3149080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028324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31</Words>
  <Application>Microsoft Office PowerPoint</Application>
  <PresentationFormat>Panoramiczny</PresentationFormat>
  <Paragraphs>3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FagoNoBoldCE-Caps</vt:lpstr>
      <vt:lpstr>Motyw pakietu Office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Natalia Borowiec</dc:creator>
  <cp:lastModifiedBy>Natalia Borowiec</cp:lastModifiedBy>
  <cp:revision>7</cp:revision>
  <dcterms:created xsi:type="dcterms:W3CDTF">2022-09-16T06:52:15Z</dcterms:created>
  <dcterms:modified xsi:type="dcterms:W3CDTF">2022-09-16T07:05:24Z</dcterms:modified>
</cp:coreProperties>
</file>